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68" r:id="rId4"/>
    <p:sldId id="269" r:id="rId5"/>
    <p:sldId id="257" r:id="rId6"/>
    <p:sldId id="266" r:id="rId7"/>
    <p:sldId id="27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0" d="100"/>
          <a:sy n="80" d="100"/>
        </p:scale>
        <p:origin x="56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26A7B589-FD4B-7E46-869A-CBADC5FC564E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>
            <a:fillRect/>
          </a:stretch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dirty="0"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FengodChen/BJTU_OpenHardwar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93106" y="1388533"/>
            <a:ext cx="8561747" cy="1095051"/>
          </a:xfrm>
        </p:spPr>
        <p:txBody>
          <a:bodyPr/>
          <a:lstStyle/>
          <a:p>
            <a:r>
              <a:rPr lang="zh-CN" altLang="en-US" dirty="0"/>
              <a:t>智能加湿器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1955196"/>
          </a:xfrm>
        </p:spPr>
        <p:txBody>
          <a:bodyPr>
            <a:normAutofit/>
          </a:bodyPr>
          <a:lstStyle/>
          <a:p>
            <a:r>
              <a:rPr lang="zh-CN" altLang="en-US" b="1" dirty="0"/>
              <a:t>料理队：</a:t>
            </a:r>
            <a:endParaRPr lang="en-US" altLang="zh-CN" b="1" dirty="0"/>
          </a:p>
          <a:p>
            <a:r>
              <a:rPr lang="zh-CN" altLang="en-US" dirty="0"/>
              <a:t>廖琛、李煜华</a:t>
            </a:r>
            <a:endParaRPr lang="en-US" altLang="zh-CN" dirty="0"/>
          </a:p>
          <a:p>
            <a:r>
              <a:rPr lang="zh-CN" altLang="en-US" dirty="0"/>
              <a:t>电子信息工程学院</a:t>
            </a:r>
            <a:r>
              <a:rPr lang="en-US" altLang="zh-CN" dirty="0"/>
              <a:t>——</a:t>
            </a:r>
            <a:r>
              <a:rPr lang="zh-CN" altLang="en-US" dirty="0"/>
              <a:t>电子科学与技术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0DAC40-7DEF-4E01-86BB-C0F21C9C7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1075933"/>
            <a:ext cx="9520158" cy="631444"/>
          </a:xfrm>
        </p:spPr>
        <p:txBody>
          <a:bodyPr/>
          <a:lstStyle/>
          <a:p>
            <a:r>
              <a:rPr lang="zh-CN" altLang="en-US" dirty="0"/>
              <a:t>团队介绍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A780DE-71E6-46A5-AC4D-1FDFFAAAA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1962376"/>
            <a:ext cx="3494504" cy="1641868"/>
          </a:xfrm>
        </p:spPr>
        <p:txBody>
          <a:bodyPr/>
          <a:lstStyle/>
          <a:p>
            <a:r>
              <a:rPr lang="en-US" altLang="zh-CN" dirty="0"/>
              <a:t>GitHub</a:t>
            </a:r>
            <a:r>
              <a:rPr lang="zh-CN" altLang="en-US" dirty="0"/>
              <a:t>地址：</a:t>
            </a:r>
            <a:r>
              <a:rPr lang="en-US" altLang="zh-CN" dirty="0">
                <a:hlinkClick r:id="rId2"/>
              </a:rPr>
              <a:t>https://github.com/FengodChen/BJTU_OpenHardware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280F6A-D03C-47A4-A288-E18DC23A3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2106" y="0"/>
            <a:ext cx="70098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004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5F2EA5-29E9-47CC-A79A-F5A70F507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865661"/>
          </a:xfrm>
        </p:spPr>
        <p:txBody>
          <a:bodyPr/>
          <a:lstStyle/>
          <a:p>
            <a:r>
              <a:rPr lang="zh-CN" altLang="en-US" dirty="0"/>
              <a:t>电子信息工程学院</a:t>
            </a:r>
            <a:r>
              <a:rPr lang="en-US" altLang="zh-CN" dirty="0"/>
              <a:t>——</a:t>
            </a:r>
            <a:r>
              <a:rPr lang="zh-CN" altLang="en-US" dirty="0"/>
              <a:t>电子科学与技术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BD89AE-2263-4C79-904A-AE40967C4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电子科学与技术（</a:t>
            </a:r>
            <a:r>
              <a:rPr lang="en-US" altLang="zh-CN" dirty="0"/>
              <a:t>Electronic science and technology</a:t>
            </a:r>
            <a:r>
              <a:rPr lang="zh-CN" altLang="en-US" dirty="0"/>
              <a:t>）是国家一级学科，下设自动化、微电子材料与器件、光电技术等本科专业，属于工学学科门类，涉及广播、电视、电路、视频、音乐、图像、雷达、新媒体、微电子、人工智能等众多高科技领域，学生需拥有较好的数学、英语、物理、化学、计算机、逻辑分析、阅读理解的基础。</a:t>
            </a:r>
          </a:p>
        </p:txBody>
      </p:sp>
    </p:spTree>
    <p:extLst>
      <p:ext uri="{BB962C8B-B14F-4D97-AF65-F5344CB8AC3E}">
        <p14:creationId xmlns:p14="http://schemas.microsoft.com/office/powerpoint/2010/main" val="2617158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1ECA55-D9D9-4810-A7CD-798B149E9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1062519"/>
            <a:ext cx="2981320" cy="659436"/>
          </a:xfrm>
        </p:spPr>
        <p:txBody>
          <a:bodyPr/>
          <a:lstStyle/>
          <a:p>
            <a:r>
              <a:rPr lang="zh-CN" altLang="en-US" dirty="0"/>
              <a:t>开源硬件案件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64A5CEC-C432-4EFB-A447-C626235B2C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6971" y="1721955"/>
            <a:ext cx="7438058" cy="4258809"/>
          </a:xfrm>
        </p:spPr>
      </p:pic>
    </p:spTree>
    <p:extLst>
      <p:ext uri="{BB962C8B-B14F-4D97-AF65-F5344CB8AC3E}">
        <p14:creationId xmlns:p14="http://schemas.microsoft.com/office/powerpoint/2010/main" val="4028283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34696" y="979714"/>
            <a:ext cx="9520158" cy="706089"/>
          </a:xfrm>
        </p:spPr>
        <p:txBody>
          <a:bodyPr/>
          <a:lstStyle/>
          <a:p>
            <a:r>
              <a:rPr lang="zh-CN" altLang="en-US" dirty="0"/>
              <a:t>小设计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209" t="4489" r="3840" b="3674"/>
          <a:stretch/>
        </p:blipFill>
        <p:spPr>
          <a:xfrm>
            <a:off x="3476337" y="0"/>
            <a:ext cx="7310724" cy="6298164"/>
          </a:xfrm>
          <a:effectLst>
            <a:softEdge rad="31750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7BAB5-CCE3-42D0-9F17-B3E791940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06588D9-1280-4C11-9A94-3FF20C345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1504209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8FF63-CEE9-4EEF-BE40-35935C772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对这节课的看法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A77B29-BE6B-4BD7-8A37-A63DF47D5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/>
              <a:t>非常棒！！！</a:t>
            </a:r>
            <a:endParaRPr lang="en-US" altLang="zh-CN" dirty="0"/>
          </a:p>
          <a:p>
            <a:pPr lvl="1"/>
            <a:r>
              <a:rPr lang="zh-CN" altLang="en-US" dirty="0"/>
              <a:t>让我知道了很多开源硬件的知识！！！</a:t>
            </a:r>
            <a:endParaRPr lang="en-US" altLang="zh-CN" dirty="0"/>
          </a:p>
          <a:p>
            <a:pPr lvl="1"/>
            <a:r>
              <a:rPr lang="zh-CN" altLang="en-US" dirty="0"/>
              <a:t>学习到了</a:t>
            </a:r>
            <a:r>
              <a:rPr lang="en-US" altLang="zh-CN" dirty="0"/>
              <a:t>Arduino</a:t>
            </a:r>
            <a:r>
              <a:rPr lang="zh-CN" altLang="en-US" dirty="0"/>
              <a:t>！！！</a:t>
            </a:r>
            <a:endParaRPr lang="en-US" altLang="zh-CN" dirty="0"/>
          </a:p>
          <a:p>
            <a:pPr lvl="1"/>
            <a:r>
              <a:rPr lang="zh-CN" altLang="en-US" dirty="0"/>
              <a:t>玩到了积木！！！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28500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0"/>
            <a:ext cx="12096750" cy="6725030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zh-CN" altLang="en-US" sz="49500" dirty="0"/>
              <a:t>谢谢！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56</TotalTime>
  <Words>166</Words>
  <Application>Microsoft Office PowerPoint</Application>
  <PresentationFormat>宽屏</PresentationFormat>
  <Paragraphs>16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Palatino Linotype</vt:lpstr>
      <vt:lpstr>画廊</vt:lpstr>
      <vt:lpstr>智能加湿器</vt:lpstr>
      <vt:lpstr>团队介绍</vt:lpstr>
      <vt:lpstr>电子信息工程学院——电子科学与技术</vt:lpstr>
      <vt:lpstr>开源硬件案件</vt:lpstr>
      <vt:lpstr>小设计</vt:lpstr>
      <vt:lpstr>PowerPoint 演示文稿</vt:lpstr>
      <vt:lpstr>对这节课的看法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加湿器</dc:title>
  <dc:creator>X</dc:creator>
  <cp:lastModifiedBy>廖 琛</cp:lastModifiedBy>
  <cp:revision>14</cp:revision>
  <dcterms:created xsi:type="dcterms:W3CDTF">2019-04-13T15:04:00Z</dcterms:created>
  <dcterms:modified xsi:type="dcterms:W3CDTF">2019-04-14T15:27:29Z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

<file path=docProps/thumbnail.jpeg>
</file>